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AC0BB-13E4-4752-AF19-E324CE3322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B5E9C8-5B0A-4B9C-8C61-2E7BB1A597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A31D5E-6FB9-4511-BBFA-216E122D4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98D6-31EC-4B51-9611-96188404712D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4E08BF-1F0F-46C5-8E74-9C1FE250E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7699E9-802E-4AE8-AAA6-BA420FF2D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86567-B4F0-4507-B012-5EAB11E73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504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41CC3-EECD-4F1F-A4D3-CF247C7F9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F2D5A-7FA7-4514-B9E4-284216B6CC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9FCED-2D57-46AF-8DEE-150D2AAA1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98D6-31EC-4B51-9611-96188404712D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03228-E55F-4E69-8D87-487EAECF3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3A8222-9FED-414C-B81D-950AA1060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86567-B4F0-4507-B012-5EAB11E73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180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FE6A74-DB63-4B41-A3E6-09334C68CD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744BD1-B534-4138-A646-F75C3B50B9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63F48-3FC4-4F7B-80E1-92BFC199F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98D6-31EC-4B51-9611-96188404712D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BCD4EB-8C0F-4AD2-8098-C72E580B9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32AD00-2B0F-4968-88B5-8C1FA59E3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86567-B4F0-4507-B012-5EAB11E73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39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11782-FA33-4D9C-8496-C65687C9B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B0FB1-23D8-4684-A904-9600D6341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EC7854-009A-44D2-B7AC-5996F7819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98D6-31EC-4B51-9611-96188404712D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7511C8-6698-46EF-8B6D-E488EC561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E042AA-9678-4EFE-9561-6DF26E8F9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86567-B4F0-4507-B012-5EAB11E73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48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5357B-F893-4FC4-91F2-91CACD2BF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2E38D1-2537-4DFE-89AB-43CC467CF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1DE03D-EB2E-488F-97C8-C4F44FE6D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98D6-31EC-4B51-9611-96188404712D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1EC13B-C966-4663-9E33-0D4D85C3D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5D2EA0-67CA-4821-ACC4-69BB9F8DF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86567-B4F0-4507-B012-5EAB11E73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47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23781-91F2-4794-AB86-19839A2AE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86F11-F267-451B-B340-72AC0E5640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E4653A-4708-4A87-AA4A-05DFCDE656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850C74-DCD1-4F18-9CC6-D98016EC0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98D6-31EC-4B51-9611-96188404712D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1B4E56-89AB-4497-BDBC-135E8F67A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0EEA0E-F943-4315-8E67-6D660D40F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86567-B4F0-4507-B012-5EAB11E73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787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83AFD-1361-491D-AC66-3CED834D0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EEA265-BA16-4289-A1E2-9AE1EE3F5B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8572C2-5E0A-4164-989B-F0100608A7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2580D4-6A91-4384-A07C-14BEFB14C0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B14626-35E4-45D4-A880-692512E26E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3442E4-F9B0-4D1D-86D2-DC5249B99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98D6-31EC-4B51-9611-96188404712D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9F08F6-8B70-46EA-B024-FC10366F0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DD69EF-62CE-492E-858E-D4760A986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86567-B4F0-4507-B012-5EAB11E73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828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A43C4-9F77-44D6-B1B8-02644809C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DCF9C0-7005-46C1-88C4-86C468526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98D6-31EC-4B51-9611-96188404712D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79F402-ACD3-41B1-976A-15A61EBE8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5E2982-2B4C-41A3-A8C8-4649B8251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86567-B4F0-4507-B012-5EAB11E73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1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3615-D46C-4A60-98AF-576A95AFE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98D6-31EC-4B51-9611-96188404712D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301CCA-F57E-4DE7-880D-5EBD5D384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8160C9-56B2-4F06-B403-1D8EC4434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86567-B4F0-4507-B012-5EAB11E73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560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B3271-A54B-434D-8A5E-7FF8258EE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42962-F883-4DAC-A126-39E9EC4A8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9BAF31-E8E9-46B0-B66A-33710837AB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3009FF-2B99-4624-873F-7158A0F2D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98D6-31EC-4B51-9611-96188404712D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4E906C-9C1E-43D6-97D6-342641A6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A6F73-B055-40F2-9A1E-364761C9B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86567-B4F0-4507-B012-5EAB11E73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180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E8177-86B2-405D-A656-A06C2D8F9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285530-735C-4299-8046-DA558D07F5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FA99B9-2EF3-4E52-9A9F-6789C0427E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D96465-76DE-49E8-8940-4065B9E29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98D6-31EC-4B51-9611-96188404712D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675C3C-B946-4E0B-9118-8C02960D5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A55DF8-8240-41F0-A7BD-8B28B2047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86567-B4F0-4507-B012-5EAB11E73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709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D1DAF7-54F4-41A4-A15F-4B271C465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2B7088-A9A2-415C-8DD4-5844C0469C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F4E06B-DCAD-424E-93D2-14A244D8A3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B98D6-31EC-4B51-9611-96188404712D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C05F1-6F98-4720-9228-36B5C81605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002344-193C-495D-8B17-912A44C9F6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86567-B4F0-4507-B012-5EAB11E73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030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A45F7-5FF9-405A-A3B6-7FC890D521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41D182-77E6-4A56-8FBD-95C63A303F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D218C2-B075-4621-852C-30FBB3631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791" y="185530"/>
            <a:ext cx="11002917" cy="650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976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7D1E7B6-52FD-49F3-AAD1-87A0F71E5239}"/>
              </a:ext>
            </a:extLst>
          </p:cNvPr>
          <p:cNvSpPr/>
          <p:nvPr/>
        </p:nvSpPr>
        <p:spPr>
          <a:xfrm>
            <a:off x="490330" y="302314"/>
            <a:ext cx="8189844" cy="2557669"/>
          </a:xfrm>
          <a:prstGeom prst="rect">
            <a:avLst/>
          </a:prstGeom>
          <a:solidFill>
            <a:srgbClr val="FFFF99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Escuela Dominical Maranatha: JESÚS EJEMPLO DE CONFIANZA (Domingo 30 de  Agosto)">
            <a:extLst>
              <a:ext uri="{FF2B5EF4-FFF2-40B4-BE49-F238E27FC236}">
                <a16:creationId xmlns:a16="http://schemas.microsoft.com/office/drawing/2014/main" id="{1F20D93D-E9BB-48A7-9ADC-7BF765423F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20" y="509792"/>
            <a:ext cx="2860630" cy="2142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D47897-4FFF-4D94-AB15-2BB426B67506}"/>
              </a:ext>
            </a:extLst>
          </p:cNvPr>
          <p:cNvSpPr txBox="1"/>
          <p:nvPr/>
        </p:nvSpPr>
        <p:spPr>
          <a:xfrm>
            <a:off x="2385392" y="694140"/>
            <a:ext cx="609600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dirty="0">
                <a:latin typeface="Arial Black" panose="020B0A04020102020204" pitchFamily="34" charset="0"/>
              </a:rPr>
              <a:t>“No se angustien. Confíen en Dios, y confíen también en mí” </a:t>
            </a:r>
          </a:p>
          <a:p>
            <a:pPr algn="ctr"/>
            <a:r>
              <a:rPr lang="es-ES" sz="3200" dirty="0">
                <a:latin typeface="Arial Black" panose="020B0A04020102020204" pitchFamily="34" charset="0"/>
              </a:rPr>
              <a:t>Juan 14:1</a:t>
            </a:r>
            <a:endParaRPr lang="en-US" sz="3200" dirty="0">
              <a:latin typeface="Arial Black" panose="020B0A040201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6C4F8A9-A238-44AB-B3A2-6CF4A33C60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V="1">
            <a:off x="1987721" y="1160347"/>
            <a:ext cx="4376889" cy="835233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144E5A8-58F7-4787-A3F1-85B5EAFB750A}"/>
              </a:ext>
            </a:extLst>
          </p:cNvPr>
          <p:cNvSpPr txBox="1"/>
          <p:nvPr/>
        </p:nvSpPr>
        <p:spPr>
          <a:xfrm>
            <a:off x="7209182" y="3171259"/>
            <a:ext cx="4479235" cy="92333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800" dirty="0">
                <a:latin typeface="Arial Black" panose="020B0A04020102020204" pitchFamily="34" charset="0"/>
              </a:rPr>
              <a:t>“No se angustien. Confíen en Dios, y confíen también en mí” </a:t>
            </a:r>
          </a:p>
          <a:p>
            <a:pPr algn="ctr"/>
            <a:r>
              <a:rPr lang="es-ES" sz="1800" dirty="0">
                <a:latin typeface="Arial Black" panose="020B0A04020102020204" pitchFamily="34" charset="0"/>
              </a:rPr>
              <a:t>Juan 14:1</a:t>
            </a:r>
            <a:endParaRPr lang="en-US" sz="1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308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1</cp:revision>
  <dcterms:created xsi:type="dcterms:W3CDTF">2021-06-11T18:17:29Z</dcterms:created>
  <dcterms:modified xsi:type="dcterms:W3CDTF">2021-06-11T18:17:38Z</dcterms:modified>
</cp:coreProperties>
</file>