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8-20T18:31:12.994"/>
    </inkml:context>
    <inkml:brush xml:id="br0">
      <inkml:brushProperty name="width" value="0.025" units="cm"/>
      <inkml:brushProperty name="height" value="0.15" units="cm"/>
      <inkml:brushProperty name="ignorePressure" value="1"/>
      <inkml:brushProperty name="inkEffects" value="pencil"/>
    </inkml:brush>
  </inkml:definitions>
  <inkml:trace contextRef="#ctx0" brushRef="#br0">0 1,'0'0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080770-3F90-4634-B77F-AFE28D8C6B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2308AE-6178-48B6-A70C-AFA52AB8C0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F220B8-D471-4673-81BB-3977116C7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23CF-0781-4981-8348-4CF9DD5CD31B}" type="datetimeFigureOut">
              <a:rPr lang="en-US" smtClean="0"/>
              <a:t>8/20/2021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FB04BE-7C2F-454B-A32A-10E7E6CE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82922-CB25-436D-B390-263BFE854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369E5-8AD1-4E4D-BEC6-7CC68ED32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977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F1B9F-5136-4262-B5F6-77D2FD96F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615C1C-105B-46B5-B822-88E63DE6C0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B6F16F-1EB5-4AF6-989E-CAF85ACCE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23CF-0781-4981-8348-4CF9DD5CD31B}" type="datetimeFigureOut">
              <a:rPr lang="en-US" smtClean="0"/>
              <a:t>8/20/2021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B5A5EA-1610-4D41-91CD-2DB029DFD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05C5FE-E639-48EA-90FB-98BF951EC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369E5-8AD1-4E4D-BEC6-7CC68ED32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325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525D65-005D-49E8-B1FC-8FFB28A0A1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13DD1F-4F76-4471-9FDA-AF71659842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118717-33F0-42C2-9BFC-A20ACFF85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23CF-0781-4981-8348-4CF9DD5CD31B}" type="datetimeFigureOut">
              <a:rPr lang="en-US" smtClean="0"/>
              <a:t>8/20/2021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5009A6-A5B6-44E5-B450-F8061DF11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92E6E6-62D2-4C10-B841-D1C5E4CD6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369E5-8AD1-4E4D-BEC6-7CC68ED32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572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2F763-F594-44EC-8391-8E38A056A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035BC6-51CC-4686-85D6-75759D9D2B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0B50D2-8EAD-4EBD-A956-12F3F7D14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23CF-0781-4981-8348-4CF9DD5CD31B}" type="datetimeFigureOut">
              <a:rPr lang="en-US" smtClean="0"/>
              <a:t>8/20/2021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C4E4D6-7390-4C95-9462-EDB2844B4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A98C7B-9AE2-4D15-A92C-AEE0DAD78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369E5-8AD1-4E4D-BEC6-7CC68ED32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277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D1CB76-16EB-4FE5-8C2D-4AB616669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3ABA48-AF7D-4CAE-90F3-451125E58F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B2DC37-7B54-456A-84BC-143A2029A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23CF-0781-4981-8348-4CF9DD5CD31B}" type="datetimeFigureOut">
              <a:rPr lang="en-US" smtClean="0"/>
              <a:t>8/20/2021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48F98E-0661-4864-BEE8-5DD63C926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BA00A-C482-4F18-97DF-5F24752A8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369E5-8AD1-4E4D-BEC6-7CC68ED32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525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CC6A3-C056-4211-AC74-3E5990816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A106E3-9DB1-4926-AFAD-DF12C4E558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460581-10F5-4588-A840-773EC17AAB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89423E-0291-4124-BCC9-8100A07C7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23CF-0781-4981-8348-4CF9DD5CD31B}" type="datetimeFigureOut">
              <a:rPr lang="en-US" smtClean="0"/>
              <a:t>8/20/2021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383952-446B-447A-AFBB-A645660B4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776100-F5BB-4755-8F7C-F7AA5BC21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369E5-8AD1-4E4D-BEC6-7CC68ED32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955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A5D22-CDEF-4A4A-8BE4-5274E633B2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D14CFB-5707-455E-B72E-CFEADAD4C0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E6F4A7-6342-43A4-B69A-964BE4CB0D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A504F5-F9EB-4AAD-9B7F-6637C4BE39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609DE5-340E-4938-8CCC-8924E2D54E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BA807F-6112-407A-AF69-0FC5724A0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23CF-0781-4981-8348-4CF9DD5CD31B}" type="datetimeFigureOut">
              <a:rPr lang="en-US" smtClean="0"/>
              <a:t>8/20/2021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BAC44A-89AA-4440-A3B1-C95529706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360E42-F2FA-49CF-B2BF-F3D781B77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369E5-8AD1-4E4D-BEC6-7CC68ED32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605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46851-ABDD-436F-9884-BC1CAE7AF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1EB2BB-6BC4-4E46-81B1-1B3442B04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23CF-0781-4981-8348-4CF9DD5CD31B}" type="datetimeFigureOut">
              <a:rPr lang="en-US" smtClean="0"/>
              <a:t>8/20/2021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C76130-F943-424E-B678-83F0E430C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5697BC-4031-4415-A47E-4825AD4C2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369E5-8AD1-4E4D-BEC6-7CC68ED32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12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F6D28C-FAFA-4633-B0F4-E471169A3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23CF-0781-4981-8348-4CF9DD5CD31B}" type="datetimeFigureOut">
              <a:rPr lang="en-US" smtClean="0"/>
              <a:t>8/20/2021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AC4C38-B95D-4B2F-B7A7-BD0130929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0CAB0D-AD09-44A4-9338-BCEE40292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369E5-8AD1-4E4D-BEC6-7CC68ED32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596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A3F51-E1D1-44EF-A9ED-A9D7D59DF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5E00C7-F099-4AF5-B2D7-C2441A138C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93B47E-7E76-4ED8-8B4F-F2EBDE36F1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19F014-EE11-4600-9D8C-ECC08DC0B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23CF-0781-4981-8348-4CF9DD5CD31B}" type="datetimeFigureOut">
              <a:rPr lang="en-US" smtClean="0"/>
              <a:t>8/20/2021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77A1AF-1684-48CB-AD8E-344D3977A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BAB981-1F52-4135-BB3F-FCCFA3649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369E5-8AD1-4E4D-BEC6-7CC68ED32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355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D8D7B-C2A2-429E-850E-ED834343A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2254DC9-1B9D-4B59-89F0-5C42E14E5C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5B3C4C-B8F4-44F9-BC0C-8E29B8D2E9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4297FC-618A-41D5-913D-2B53EF236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23CF-0781-4981-8348-4CF9DD5CD31B}" type="datetimeFigureOut">
              <a:rPr lang="en-US" smtClean="0"/>
              <a:t>8/20/2021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C837DB-47EE-4DF2-B6F5-796BE7529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8B5232-7363-49BD-BB03-C38F874E9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369E5-8AD1-4E4D-BEC6-7CC68ED32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243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44ADE2-74B8-44E4-875F-2AD741FF9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F30FEC-DD9B-4214-9B73-6B6F68FF85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1925B2-FEDE-4AC0-B47F-6B7CDC525F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823CF-0781-4981-8348-4CF9DD5CD31B}" type="datetimeFigureOut">
              <a:rPr lang="en-US" smtClean="0"/>
              <a:t>8/20/2021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160912-49A8-4032-84FB-5FC16A0095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03FB52-6E60-495A-9380-076300FC72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369E5-8AD1-4E4D-BEC6-7CC68ED32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775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5EC92-D37F-429D-9884-6B0018E216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7B9002-D92E-4722-83C3-580B9F8E48D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24 views | Paw patrol badge, Police birthday party, Police birthday">
            <a:extLst>
              <a:ext uri="{FF2B5EF4-FFF2-40B4-BE49-F238E27FC236}">
                <a16:creationId xmlns:a16="http://schemas.microsoft.com/office/drawing/2014/main" id="{F8E6FFAE-85CC-4C03-8EB7-4059ADC430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24356" y="-930883"/>
            <a:ext cx="6409776" cy="883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6070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454D1-5D48-41E6-8FAF-3E19C1C87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E97A37-2898-41AC-BA2E-6873D20654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escudo em PNG image with transparent background | TOPpng">
            <a:extLst>
              <a:ext uri="{FF2B5EF4-FFF2-40B4-BE49-F238E27FC236}">
                <a16:creationId xmlns:a16="http://schemas.microsoft.com/office/drawing/2014/main" id="{5F603092-AF3A-44D7-9B98-2E2443447E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274405" y="-959125"/>
            <a:ext cx="7129670" cy="9047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3864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B9A4F7-7509-4D76-B589-FDEE80CE4F0E}"/>
              </a:ext>
            </a:extLst>
          </p:cNvPr>
          <p:cNvSpPr/>
          <p:nvPr/>
        </p:nvSpPr>
        <p:spPr>
          <a:xfrm>
            <a:off x="3615397" y="2672862"/>
            <a:ext cx="5050301" cy="50643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2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B0560F77-FDDB-4FE9-A836-A1C548A176CA}"/>
                  </a:ext>
                </a:extLst>
              </p14:cNvPr>
              <p14:cNvContentPartPr/>
              <p14:nvPr/>
            </p14:nvContentPartPr>
            <p14:xfrm>
              <a:off x="3572778" y="-380215"/>
              <a:ext cx="360" cy="360"/>
            </p14:xfrm>
          </p:contentPart>
        </mc:Choice>
        <mc:Fallback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B0560F77-FDDB-4FE9-A836-A1C548A176CA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68458" y="-406855"/>
                <a:ext cx="9000" cy="54000"/>
              </a:xfrm>
              <a:prstGeom prst="rect">
                <a:avLst/>
              </a:prstGeom>
            </p:spPr>
          </p:pic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0B4EDD33-0154-4A50-A194-15FA53A06705}"/>
              </a:ext>
            </a:extLst>
          </p:cNvPr>
          <p:cNvSpPr/>
          <p:nvPr/>
        </p:nvSpPr>
        <p:spPr>
          <a:xfrm>
            <a:off x="8102991" y="5627078"/>
            <a:ext cx="2926080" cy="147710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FF24057-6B39-4281-B67D-3BDB68AD6836}"/>
              </a:ext>
            </a:extLst>
          </p:cNvPr>
          <p:cNvSpPr/>
          <p:nvPr/>
        </p:nvSpPr>
        <p:spPr>
          <a:xfrm>
            <a:off x="9734843" y="5050302"/>
            <a:ext cx="1406769" cy="120982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101F917-2981-4874-B048-BDE37B126E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63149"/>
            <a:ext cx="11970166" cy="5293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484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Alicia Rivas</dc:creator>
  <cp:lastModifiedBy>Alicia Rivas</cp:lastModifiedBy>
  <cp:revision>1</cp:revision>
  <dcterms:created xsi:type="dcterms:W3CDTF">2021-08-20T18:35:44Z</dcterms:created>
  <dcterms:modified xsi:type="dcterms:W3CDTF">2021-08-20T18:35:56Z</dcterms:modified>
</cp:coreProperties>
</file>