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cia Rivas" userId="e3e83f54d38ec3e5" providerId="LiveId" clId="{A815EB80-19A0-4956-80C8-3C62FA4066A2}"/>
    <pc:docChg chg="addSld delSld modSld">
      <pc:chgData name="Alicia Rivas" userId="e3e83f54d38ec3e5" providerId="LiveId" clId="{A815EB80-19A0-4956-80C8-3C62FA4066A2}" dt="2021-08-21T03:03:07.845" v="16" actId="2696"/>
      <pc:docMkLst>
        <pc:docMk/>
      </pc:docMkLst>
      <pc:sldChg chg="del">
        <pc:chgData name="Alicia Rivas" userId="e3e83f54d38ec3e5" providerId="LiveId" clId="{A815EB80-19A0-4956-80C8-3C62FA4066A2}" dt="2021-08-21T03:03:07.845" v="16" actId="2696"/>
        <pc:sldMkLst>
          <pc:docMk/>
          <pc:sldMk cId="2232943227" sldId="257"/>
        </pc:sldMkLst>
      </pc:sldChg>
      <pc:sldChg chg="addSp modSp new mod">
        <pc:chgData name="Alicia Rivas" userId="e3e83f54d38ec3e5" providerId="LiveId" clId="{A815EB80-19A0-4956-80C8-3C62FA4066A2}" dt="2021-08-20T15:28:52.467" v="9" actId="1076"/>
        <pc:sldMkLst>
          <pc:docMk/>
          <pc:sldMk cId="2756372294" sldId="258"/>
        </pc:sldMkLst>
        <pc:picChg chg="add mod">
          <ac:chgData name="Alicia Rivas" userId="e3e83f54d38ec3e5" providerId="LiveId" clId="{A815EB80-19A0-4956-80C8-3C62FA4066A2}" dt="2021-08-20T15:28:52.467" v="9" actId="1076"/>
          <ac:picMkLst>
            <pc:docMk/>
            <pc:sldMk cId="2756372294" sldId="258"/>
            <ac:picMk id="4" creationId="{12B024F1-789A-4EAA-8536-883BED360845}"/>
          </ac:picMkLst>
        </pc:picChg>
      </pc:sldChg>
      <pc:sldChg chg="addSp modSp new">
        <pc:chgData name="Alicia Rivas" userId="e3e83f54d38ec3e5" providerId="LiveId" clId="{A815EB80-19A0-4956-80C8-3C62FA4066A2}" dt="2021-08-20T15:29:08.717" v="15" actId="1076"/>
        <pc:sldMkLst>
          <pc:docMk/>
          <pc:sldMk cId="918305574" sldId="259"/>
        </pc:sldMkLst>
        <pc:picChg chg="add mod">
          <ac:chgData name="Alicia Rivas" userId="e3e83f54d38ec3e5" providerId="LiveId" clId="{A815EB80-19A0-4956-80C8-3C62FA4066A2}" dt="2021-08-20T15:29:08.717" v="15" actId="1076"/>
          <ac:picMkLst>
            <pc:docMk/>
            <pc:sldMk cId="918305574" sldId="259"/>
            <ac:picMk id="4" creationId="{B3C7DFE5-998E-4DAF-9869-9B08310881A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A1935-3D44-4EA9-84DC-55FA3F7B30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72A815-A73F-4BE9-8DDA-42578955CD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F58E8-7FB4-43AB-80DB-4D48911B4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D7D16-724B-4123-9811-B7EE6C5BA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358EB1-40A3-4D6F-A670-5A06994DC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6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1F57-318A-477B-BCAF-0D3C845C1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2DDAB4-C889-4ED9-BA3B-AE021A3D5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B5CEB-0A41-4D90-9CEC-4BEA48975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C628F-55F6-4ADC-B16D-9D2674956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A720A-65EF-41E8-BF3E-613D09169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1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B830EB-745C-42DC-8848-0C8EDF9B76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2E74F7-1569-4F88-8296-B025E76717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DF9D2-A411-420B-9724-DE6D8651E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37268-3328-4EB0-B2FD-A7F49CD88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DEB91-F620-4FBD-9D84-C94B2D4B8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68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3C1F1-56CF-4C84-8983-77119E5D1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83155-8825-459C-80A3-3079D9D19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A8A36-75B1-4A5D-84CA-C995C039D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E2D85-163D-43B2-B8BD-0B18F8772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211D2-8157-44B8-BDE7-66BE855B9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0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546BE-8808-4868-92CE-D398B2D01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8A2AF8-1ED0-4571-8053-695B7EAEF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8B653-DE01-429B-AC14-6F60ABEEB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F39AC-6C51-407C-AAA3-A7E898C49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9ACDB-7803-45C6-90AB-70C9DFD7F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18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CBF82-DE92-437C-8972-4CEF52611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8D5B5-3973-4F52-91DB-195B926F2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BBB0AE-6773-4F7B-8982-3218CD0E6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ABBEBB-0B74-4A1D-9E60-40E68FDDE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F6318-161A-45F5-B233-F58D8A164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C00BEF-3598-4FCB-A515-86043E05F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70B65-ED9B-48F8-B54A-55F9042C7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87147-0D77-49AB-8210-3D93FCEC8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F763BC-7230-4C58-8310-3CCD31610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21A677-9CA5-45AC-B14A-AB04B25A80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45FD51-0EF0-4A54-9E68-E26602D4F9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B8DB85-E640-4349-99EE-457A047E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6220E7-DA4B-49AE-BFB8-9AB86E4D9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4564E9-6F0B-4A81-BF59-508B52C69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538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348BB-420D-4459-AAB7-11D127485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3E1A14-14C4-4DA5-980F-3C295B183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AD41AE-7E80-4791-BC83-F9981F685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6252E7-833B-4D24-8200-731ED56D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0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675405-FB3C-4B2D-9BBA-BF8284450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4A6E4F-A30A-48AC-BF93-B6BCD4697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EB958-96CB-48D8-B910-C97673D51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E5151-BB26-4787-AF94-5B153C4A4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60D37-643B-43B0-A49B-6E5DD0DF0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9A08CA-2AB4-4463-A075-69EFE024C4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52C561-49DB-4A35-AFCD-1707C838E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07671-15E5-4C59-94E2-2FDB9F329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B5CEFC-BE5D-4C6C-AB0B-BA4A5B174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91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54E21-854B-4853-A3D9-B477798E0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82F95A-C9C5-4141-848C-A3A70D1C28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B925C6-DFC9-49B2-81F5-9CBD1671E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D11C3C-3C79-4817-A624-1A49CF61F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E9F1E4-FCE7-41B3-9306-5CFC94FF6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14A482-6920-492A-9A46-CE0E01EFC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78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2D1E64-3F52-4F43-82E0-443EB03BC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61039-59AD-42EF-877A-83958E8A2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982B9-65A8-4338-9CAF-FD52594E3D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643E1-62FF-4CEC-888F-8ABBD334438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34662-C414-4C94-ACD9-F66C56D19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E9674-8ABE-4DE5-9582-450A0E1807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A2DCF-FEAE-40CF-9BDB-1E1F1F55E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1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E4CF6-CD8C-49BC-BAD7-2761B4D42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8CB85-1A49-468A-B7D0-176556B6E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B3C7DFE5-998E-4DAF-9869-9B0831088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80401" y="-2221426"/>
            <a:ext cx="8719960" cy="1191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30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6ED9B-D1D0-44C8-9A60-5A10300AF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20D0A-CE23-4D0F-B3F7-29BC27D7F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B024F1-789A-4EAA-8536-883BED360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90191" y="-3021495"/>
            <a:ext cx="6480313" cy="1252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37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2</cp:revision>
  <cp:lastPrinted>2021-08-21T03:03:14Z</cp:lastPrinted>
  <dcterms:created xsi:type="dcterms:W3CDTF">2021-06-11T17:59:19Z</dcterms:created>
  <dcterms:modified xsi:type="dcterms:W3CDTF">2021-08-21T03:32:12Z</dcterms:modified>
</cp:coreProperties>
</file>