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45019-754A-4713-AF48-6E258FCD4E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01B56-8941-4075-90FE-834A28065B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CC20A-FF06-4CFA-AF9B-367B916B2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5BDC7-B4E9-4374-BADC-749CCB54F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F06F9-F45C-44AF-B9D6-AE7650BDF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32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790A9-166A-487F-ABDF-5CFC44139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396F37-78F2-4CD2-A847-38A759987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09978-16AC-454F-9292-FECEB5620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71E9A-B8FE-4D9E-A82C-B1E9C8287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181F2-0474-45DC-A882-CF2F9DB8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0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FEA8FC-1204-48FB-BA10-2AF1585D6C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2976C3-ABFC-46DC-A04F-A07E7B847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DA8AD-72EE-4422-A754-714B03DB3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6F009-25C2-4DD0-9067-4F400C905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48952-7357-4F81-A6AC-7B3022326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71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0C51E-6531-48F8-BDB9-32CECE98D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A81A3-F968-4BFE-A5BC-C40B46D1C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FE276-62D6-4180-94CA-F90A3E1C2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2834E-C305-49B2-99D6-56B322D40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8BDBC-1740-4BA5-9D05-8EF4586ED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74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DA00F-1746-46AC-B531-AE6045B17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66AB9C-D418-4A24-B750-7EEFA5FBD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62698-FB4E-4E20-9CB5-36C188409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FC271-5B2B-4C8C-871A-AB48FA072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15427-0E34-42FA-977E-B9F30FDE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80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EEAD7-3888-42D1-94D2-982DDA49A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576DF-C5DA-4D9E-AC29-1509E843B8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9D299D-185D-4E50-8D59-7D28B33EA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B88D8F-8AB5-481F-BBD9-3C18DCA58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90E63-E502-4D11-8D55-F25CC18A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CA9B95-1267-4D3D-91F3-96B073B7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91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16380-6094-4320-A8EB-47F42935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73C152-572B-4B92-804B-A09BCD38E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4A562A-0C75-4555-8601-3810932BA5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77D8AE-588A-4556-96A0-37F73B396E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026CD2-E24E-47E5-B83B-352CCC34E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4BDB0C-042B-4F03-8AAB-2C3F8EB0E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E3B941-2272-4B53-A445-20A4E21CF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E0BF53-ED7A-4BD7-B440-27D7175A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3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76EF2-0A47-49E6-BE5D-EF276F937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E0D4B3-78E3-4134-B08D-73ECB78EE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58FCB-151C-4D95-86CF-9FEF7199E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A3B62-DCFA-4E34-A7F9-91A426FB3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7DDA4E-A335-4E18-AE52-EE758438A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A0CE16-EEFD-4EC9-B573-3313509F0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4B5CC7-5275-4BE7-BEEF-DF36BB935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1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AF268-CB65-4238-93A8-2BB5E7524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E1B3B-4B56-44BC-AD0E-964B9D3DD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67E206-C4D4-482A-BF4D-2BA886952B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BC58E-9067-4A50-8913-211B8F2B0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83D129-A753-48EB-ACAD-39EE24284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A49A27-FF02-4CD7-A6E8-9A1D52BDE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1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9FC58-1FBA-470F-A564-E91BD6BB1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CE49C2-22F7-4FB6-940D-6D753867E1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FA0106-583A-4EC0-A597-3A53CE52BA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09505-86B9-4C4E-83F4-A9B852BD9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24A319-8420-47E7-A095-1BB444839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A114BE-EF5C-47E0-AE8A-15D666BF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7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9FE65D-49EA-44CE-8C0D-E11554C03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A0C220-70FD-4E86-92B0-154D19CE5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F4AC5-2957-420A-8236-BA9B9A4E5B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33857-AE43-4FA7-8403-80255A116BB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EB4A9-1F94-464E-83C2-AA2113200D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8E4E0-33CA-47BF-8F7B-0771344875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4D78E-DC41-402E-9175-B7B850A6A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8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A907F-80AF-4A04-924C-AFD697ED15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CFF237-2BC4-4E83-872C-82325C391D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61F77E-668B-4EE2-8085-5A80FE89F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12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01AD-92F3-49D4-9EA8-4A7954A84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2EF81-11E4-46F8-8441-108B5DF7C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CFA088-0420-4524-92A7-EF8F4D28E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443578" y="-1673087"/>
            <a:ext cx="6925708" cy="101364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84911D-88C2-4C86-A75B-3115C8FB1067}"/>
              </a:ext>
            </a:extLst>
          </p:cNvPr>
          <p:cNvSpPr txBox="1"/>
          <p:nvPr/>
        </p:nvSpPr>
        <p:spPr>
          <a:xfrm>
            <a:off x="9104243" y="5292546"/>
            <a:ext cx="27564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https://www.mylittlehouse.org/uploads/2/1/0/0/21005170/3d_pic_10_she_showed_great_love.pdf</a:t>
            </a:r>
          </a:p>
        </p:txBody>
      </p:sp>
    </p:spTree>
    <p:extLst>
      <p:ext uri="{BB962C8B-B14F-4D97-AF65-F5344CB8AC3E}">
        <p14:creationId xmlns:p14="http://schemas.microsoft.com/office/powerpoint/2010/main" val="1505825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dcterms:created xsi:type="dcterms:W3CDTF">2021-03-15T00:50:28Z</dcterms:created>
  <dcterms:modified xsi:type="dcterms:W3CDTF">2021-03-15T00:53:13Z</dcterms:modified>
</cp:coreProperties>
</file>