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10262-C49B-4C64-8F34-2BC17CDA4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F80E52-7F7B-4D66-B151-C5BED9083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36B42-419E-4EAD-A930-DC863EA5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17F36-2DF8-466D-8C3D-326D1C128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50505-40CF-47F9-87FD-BA437C2C9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7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F7EC-85AC-4370-A301-44FFB78F5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B21A62-E3B9-4915-8A5F-7A972184F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430D4-5680-4F46-AD01-7AE2DACFB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0DF02-1134-4FEC-9532-C1A70AD37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522D7-F2D6-47C5-AFAB-932A7E6EF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2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466F06-BA25-48F5-AF4D-8DCBCC9A85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F48866-D75D-467F-BD7C-C8D0C026E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DAB29-95F4-4247-8DD4-FB09AB1CC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8A-428A-415A-8501-8E84155D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CEC80-BC46-47BA-BC19-8EAF35C7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C0EF2-84F5-4078-BE76-03F61BA73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00B2F-3F4A-481D-A25A-37030C371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FE13C-BFEF-4CAB-A314-A851168D2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D98BC-C307-4621-B3FD-0576466BD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0224-4BD1-4EE4-8112-60355F557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25EFD-5160-473E-9D1E-FA99DB2A6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FB201-7318-490E-A13B-D044B413E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B7C25-64C4-44EC-AE94-9E35BB1E6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DE412-CD17-4DF0-925A-FEBA68EF3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F4245-D1CA-4399-A68C-70594BB8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9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939E-7823-49C8-B489-C660E3055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4E45A-034B-4261-A67C-C0E001D27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51876-F9EE-4E18-BED6-CBBA4E19E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52537B-4E94-46CE-9EAD-C5BCB1862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2B0C3D-754D-4DC5-AC4F-4E076338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7A884-E8FE-4025-BF60-F7AB70D00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9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96D7E-6969-4634-A63B-7806B5E6E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27031-6A96-4406-B394-5B3BBFDCE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02C47D-569B-4FEA-98DC-A8E7D695E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3EC59E-418B-4DA4-924F-53CA19307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FFC40-D21C-4FE5-A8AC-2B10B7BBFA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57BCA3-F481-436A-A239-E8B655650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A293FF-9B0C-4A36-B861-043AE6D40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BA4D9E-75BB-40F9-BB4E-CAEF1FFC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7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592F-B1BC-4889-9A93-8AA6F2D28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0ADE93-37DD-4327-8155-1F8744EEE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22344B-4F0F-4470-8DE8-47F5BFA22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B248D-2341-4EAE-9135-93F3F7DD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2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7C7FE5-2D55-43BD-A5DB-7841F42DA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16D22E-C05E-4802-807A-00E9C4A69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D20AF-6A80-4D7D-9FFE-7CE0CD6D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3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59C2C-E900-4C96-A31C-BC61BD284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D2B8D-3683-48FA-9168-77C25D231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ACD5AD-52D2-40D5-A90E-64D9C829E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4015E-B2F4-4D57-888F-F83227C8B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0818D-ECFA-4AA2-9C4D-21673F8E6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9D8DC-BB72-40DF-BA36-426AF40E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0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FF678-7995-48FA-A120-F5E08DD2D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245ABA-BDB5-423E-B9DB-7E672A75B8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A2943-AE1C-4CB1-9E63-4C3ABC5EF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2630F-60EB-4600-8753-1BB40A63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C87B1-DD4A-4DA2-A09D-C8A499A49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2E283-7A82-4F9F-BF4A-CC2BACB8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6972B2-C1A3-45D8-A060-997484846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4F1BB-7DDE-4E18-BE8E-9E4C0E240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DBA7D-8E8F-44D9-8C5D-45BA254D9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84B30-07BE-4EB4-8752-5FB139752E78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DDA97-F7F0-4364-8976-43F1F32EF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8AB12-22A5-4F40-96CC-F077EF30D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859A9-9077-4029-9A5C-06D3454E6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56235-4F21-4A6F-9604-196B14E54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9F222-6DCC-4CF7-9D7C-A166CA1CB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Ambas suelas Gratis Dibujos Animados Imágene｜Illustoon ES">
            <a:extLst>
              <a:ext uri="{FF2B5EF4-FFF2-40B4-BE49-F238E27FC236}">
                <a16:creationId xmlns:a16="http://schemas.microsoft.com/office/drawing/2014/main" id="{6A267212-0A6A-4FFA-A962-BF490D0F8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635" y="-11927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7F266F-6724-4FF8-9F52-A7969DD4084B}"/>
              </a:ext>
            </a:extLst>
          </p:cNvPr>
          <p:cNvSpPr txBox="1"/>
          <p:nvPr/>
        </p:nvSpPr>
        <p:spPr>
          <a:xfrm>
            <a:off x="1832113" y="4241855"/>
            <a:ext cx="2663687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 Black" panose="020B0A04020102020204" pitchFamily="34" charset="0"/>
              </a:rPr>
              <a:t>Den a todos el debido respeto: amen a los hermanos" </a:t>
            </a:r>
          </a:p>
          <a:p>
            <a:pPr algn="ctr"/>
            <a:r>
              <a:rPr lang="es-ES" dirty="0">
                <a:latin typeface="Arial Black" panose="020B0A04020102020204" pitchFamily="34" charset="0"/>
              </a:rPr>
              <a:t>1 Pedro 2:17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CCCD00-6C97-4808-818A-084E897E9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332" y="159855"/>
            <a:ext cx="2861089" cy="38820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339B276-CE72-4803-A35B-B707444D0D28}"/>
              </a:ext>
            </a:extLst>
          </p:cNvPr>
          <p:cNvSpPr/>
          <p:nvPr/>
        </p:nvSpPr>
        <p:spPr>
          <a:xfrm>
            <a:off x="10084904" y="6176963"/>
            <a:ext cx="1785731" cy="5617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89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2021-03-15T00:43:03Z</dcterms:created>
  <dcterms:modified xsi:type="dcterms:W3CDTF">2021-03-15T01:19:17Z</dcterms:modified>
</cp:coreProperties>
</file>