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60859-08B4-4609-A97B-81962C1161E7}" type="datetimeFigureOut">
              <a:rPr lang="en-US" smtClean="0"/>
              <a:t>8/21/2014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B8780-B9D7-47EF-9BD9-0D0A7ED529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rc_mi" descr="http://www.uv.es/arete/fotos_roma/10.%20moneda_rom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" y="1066800"/>
            <a:ext cx="715720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LA</a:t>
            </a:r>
          </a:p>
          <a:p>
            <a:pPr algn="ctr"/>
            <a:r>
              <a:rPr 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MONEDA</a:t>
            </a:r>
          </a:p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PERDIDA</a:t>
            </a:r>
            <a:endParaRPr lang="en-US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rc_mi" descr="http://www.uv.es/arete/fotos_roma/10.%20moneda_rom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encrypted-tbn3.gstatic.com/images?q=tbn:ANd9GcSOqjTTk_0jM1Fo-xf_FF-7MnS7llkZSI7lr4-mIazdQgb2q5qp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524000"/>
            <a:ext cx="49530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rc_mi" descr="http://www.uv.es/arete/fotos_roma/10.%20moneda_rom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://www.devocionalinfantil.com/wp-content/uploads/2012/03/moned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295400"/>
            <a:ext cx="4800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rc_mi" descr="http://www.uv.es/arete/fotos_roma/10.%20moneda_rom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s://jackmart.files.wordpress.com/2013/04/281687481_64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295400"/>
            <a:ext cx="4953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rc_mi" descr="http://www.uv.es/arete/fotos_roma/10.%20moneda_rom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://www.informacion-es.com/wp-content/uploads/2010/05/images4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447800"/>
            <a:ext cx="4953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rc_mi" descr="http://www.uv.es/arete/fotos_roma/10.%20moneda_rom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://2.bp.blogspot.com/-9MAhtw66j1Q/TrHvm3owytI/AAAAAAAADX4/RuZ0SCwZjbo/s1600/moneda-perdid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914400"/>
            <a:ext cx="4648200" cy="4802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rc_mi" descr="http://www.uv.es/arete/fotos_roma/10.%20moneda_rom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rc_mi" descr="https://www.lds.org/bc/content/shared/content/images/gospel-library/manual/36618/36618_all_036_1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295400"/>
            <a:ext cx="51911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rc_mi" descr="http://www.uv.es/arete/fotos_roma/10.%20moneda_roma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On-screen Show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Edwin</dc:creator>
  <cp:lastModifiedBy>Edwin</cp:lastModifiedBy>
  <cp:revision>1</cp:revision>
  <dcterms:created xsi:type="dcterms:W3CDTF">2014-08-21T11:46:05Z</dcterms:created>
  <dcterms:modified xsi:type="dcterms:W3CDTF">2014-08-21T11:50:51Z</dcterms:modified>
</cp:coreProperties>
</file>